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67" r:id="rId3"/>
    <p:sldId id="256" r:id="rId4"/>
    <p:sldId id="257" r:id="rId5"/>
    <p:sldId id="274" r:id="rId6"/>
    <p:sldId id="268" r:id="rId7"/>
    <p:sldId id="269" r:id="rId8"/>
    <p:sldId id="270" r:id="rId9"/>
    <p:sldId id="258" r:id="rId10"/>
    <p:sldId id="272" r:id="rId11"/>
    <p:sldId id="271" r:id="rId12"/>
    <p:sldId id="263" r:id="rId13"/>
    <p:sldId id="264" r:id="rId14"/>
    <p:sldId id="266" r:id="rId15"/>
    <p:sldId id="265" r:id="rId16"/>
    <p:sldId id="260" r:id="rId17"/>
    <p:sldId id="273" r:id="rId18"/>
    <p:sldId id="262" r:id="rId19"/>
    <p:sldId id="261"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7" autoAdjust="0"/>
    <p:restoredTop sz="61335" autoAdjust="0"/>
  </p:normalViewPr>
  <p:slideViewPr>
    <p:cSldViewPr snapToGrid="0">
      <p:cViewPr>
        <p:scale>
          <a:sx n="33" d="100"/>
          <a:sy n="33" d="100"/>
        </p:scale>
        <p:origin x="2466" y="9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4A60E-A8BE-42BB-B96B-B6131C4F37C6}" type="datetimeFigureOut">
              <a:rPr lang="nb-NO" smtClean="0"/>
              <a:t>31.05.2014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B9283-2508-4F31-BC35-6D2505596BDE}" type="slidenum">
              <a:rPr lang="nb-NO" smtClean="0"/>
              <a:t>‹#›</a:t>
            </a:fld>
            <a:endParaRPr lang="nb-NO"/>
          </a:p>
        </p:txBody>
      </p:sp>
    </p:spTree>
    <p:extLst>
      <p:ext uri="{BB962C8B-B14F-4D97-AF65-F5344CB8AC3E}">
        <p14:creationId xmlns:p14="http://schemas.microsoft.com/office/powerpoint/2010/main" val="32182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redev.org/2013/wed-fri-conference/layers-considered-harmfu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a:t>
            </a:fld>
            <a:endParaRPr lang="nb-NO"/>
          </a:p>
        </p:txBody>
      </p:sp>
    </p:spTree>
    <p:extLst>
      <p:ext uri="{BB962C8B-B14F-4D97-AF65-F5344CB8AC3E}">
        <p14:creationId xmlns:p14="http://schemas.microsoft.com/office/powerpoint/2010/main" val="372345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a:t>
            </a:r>
            <a:r>
              <a:rPr lang="en-US" dirty="0" err="1" smtClean="0"/>
              <a:t>AllCaps</a:t>
            </a:r>
            <a:r>
              <a:rPr lang="en-US" dirty="0" smtClean="0"/>
              <a:t> Server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11</a:t>
            </a:fld>
            <a:endParaRPr lang="nb-NO"/>
          </a:p>
        </p:txBody>
      </p:sp>
    </p:spTree>
    <p:extLst>
      <p:ext uri="{BB962C8B-B14F-4D97-AF65-F5344CB8AC3E}">
        <p14:creationId xmlns:p14="http://schemas.microsoft.com/office/powerpoint/2010/main" val="226305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for databases. We can’t stream from the </a:t>
            </a:r>
            <a:r>
              <a:rPr lang="en-US" dirty="0" err="1" smtClean="0"/>
              <a:t>filesystem</a:t>
            </a:r>
            <a:r>
              <a:rPr lang="en-US" dirty="0" smtClean="0"/>
              <a:t>.</a:t>
            </a:r>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12</a:t>
            </a:fld>
            <a:endParaRPr lang="nb-NO"/>
          </a:p>
        </p:txBody>
      </p:sp>
    </p:spTree>
    <p:extLst>
      <p:ext uri="{BB962C8B-B14F-4D97-AF65-F5344CB8AC3E}">
        <p14:creationId xmlns:p14="http://schemas.microsoft.com/office/powerpoint/2010/main" val="4286361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13</a:t>
            </a:fld>
            <a:endParaRPr lang="nb-NO"/>
          </a:p>
        </p:txBody>
      </p:sp>
    </p:spTree>
    <p:extLst>
      <p:ext uri="{BB962C8B-B14F-4D97-AF65-F5344CB8AC3E}">
        <p14:creationId xmlns:p14="http://schemas.microsoft.com/office/powerpoint/2010/main" val="64873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databases</a:t>
            </a:r>
            <a:r>
              <a:rPr lang="en-US" baseline="0" dirty="0" smtClean="0"/>
              <a:t> that let’s you stream </a:t>
            </a:r>
            <a:r>
              <a:rPr lang="en-US" baseline="0" dirty="0" err="1" smtClean="0"/>
              <a:t>resultsets</a:t>
            </a:r>
            <a:r>
              <a:rPr lang="en-US" baseline="0" dirty="0" smtClean="0"/>
              <a:t>, but this is just the basic stuff we already have)</a:t>
            </a:r>
          </a:p>
          <a:p>
            <a:r>
              <a:rPr lang="en-US" baseline="0" dirty="0" smtClean="0"/>
              <a:t>We are holding connections open here…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14</a:t>
            </a:fld>
            <a:endParaRPr lang="nb-NO"/>
          </a:p>
        </p:txBody>
      </p:sp>
    </p:spTree>
    <p:extLst>
      <p:ext uri="{BB962C8B-B14F-4D97-AF65-F5344CB8AC3E}">
        <p14:creationId xmlns:p14="http://schemas.microsoft.com/office/powerpoint/2010/main" val="63090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Server FileStream,</a:t>
            </a:r>
            <a:r>
              <a:rPr lang="en-US" baseline="0" dirty="0" smtClean="0"/>
              <a:t> never used in practice. Is mostly about internal storage, but it requires stuff to change on the database setup… And in the Enterprise can be harder.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15</a:t>
            </a:fld>
            <a:endParaRPr lang="nb-NO"/>
          </a:p>
        </p:txBody>
      </p:sp>
    </p:spTree>
    <p:extLst>
      <p:ext uri="{BB962C8B-B14F-4D97-AF65-F5344CB8AC3E}">
        <p14:creationId xmlns:p14="http://schemas.microsoft.com/office/powerpoint/2010/main" val="238526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16</a:t>
            </a:fld>
            <a:endParaRPr lang="nb-NO"/>
          </a:p>
        </p:txBody>
      </p:sp>
    </p:spTree>
    <p:extLst>
      <p:ext uri="{BB962C8B-B14F-4D97-AF65-F5344CB8AC3E}">
        <p14:creationId xmlns:p14="http://schemas.microsoft.com/office/powerpoint/2010/main" val="400431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not a stream, it writes to a stream… SO you can make content that will be written to later…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17</a:t>
            </a:fld>
            <a:endParaRPr lang="nb-NO"/>
          </a:p>
        </p:txBody>
      </p:sp>
    </p:spTree>
    <p:extLst>
      <p:ext uri="{BB962C8B-B14F-4D97-AF65-F5344CB8AC3E}">
        <p14:creationId xmlns:p14="http://schemas.microsoft.com/office/powerpoint/2010/main" val="29640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Vi kan lage strøm fra databasen, gjennom web api, gjennom OWIN middleware, gjennom internettene, til klienten, gjennom gzip unzipper til browseren og streaming xml-parsere...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18</a:t>
            </a:fld>
            <a:endParaRPr lang="nb-NO"/>
          </a:p>
        </p:txBody>
      </p:sp>
    </p:spTree>
    <p:extLst>
      <p:ext uri="{BB962C8B-B14F-4D97-AF65-F5344CB8AC3E}">
        <p14:creationId xmlns:p14="http://schemas.microsoft.com/office/powerpoint/2010/main" val="34146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Bjørn Einar Bjartnes. Principal engineer with Computas, an IT solutions provider. We provide services and solutions for business processes and collaboration. My current role is technical lead in a traditional .NET web project with Web API 2, SQL Server, Entity </a:t>
            </a:r>
            <a:r>
              <a:rPr lang="en-US" dirty="0" err="1"/>
              <a:t>Framwork</a:t>
            </a:r>
            <a:r>
              <a:rPr lang="en-US" dirty="0"/>
              <a:t> etc… .NET the good parts. We even recently plugged a tiny bit of F# in there, so I’m a happy man these days. </a:t>
            </a:r>
            <a:endParaRPr lang="en-US" b="0" dirty="0" smtClean="0">
              <a:effectLst/>
            </a:endParaRPr>
          </a:p>
          <a:p>
            <a:r>
              <a:rPr lang="en-US" b="0" dirty="0" smtClean="0">
                <a:effectLst/>
              </a:rPr>
              <a:t/>
            </a:r>
            <a:br>
              <a:rPr lang="en-US" b="0" dirty="0" smtClean="0">
                <a:effectLst/>
              </a:rPr>
            </a:br>
            <a:r>
              <a:rPr lang="en-US" dirty="0"/>
              <a:t>Also, I spend a lot of time tinkering around with fun stuff, that might be Code Clubs (as I did a few days ago here at NDC), robots such as the AR Drone or my new little humanoid robot or just chilling in the Computas lambda club. The humanoid is the greatest little thing, my daughter’s little brother. Also, I spend some time tinkering about with the internet of things.</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2</a:t>
            </a:fld>
            <a:endParaRPr lang="nb-NO"/>
          </a:p>
        </p:txBody>
      </p:sp>
    </p:spTree>
    <p:extLst>
      <p:ext uri="{BB962C8B-B14F-4D97-AF65-F5344CB8AC3E}">
        <p14:creationId xmlns:p14="http://schemas.microsoft.com/office/powerpoint/2010/main" val="27965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3</a:t>
            </a:fld>
            <a:endParaRPr lang="nb-NO"/>
          </a:p>
        </p:txBody>
      </p:sp>
    </p:spTree>
    <p:extLst>
      <p:ext uri="{BB962C8B-B14F-4D97-AF65-F5344CB8AC3E}">
        <p14:creationId xmlns:p14="http://schemas.microsoft.com/office/powerpoint/2010/main" val="374770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Today I want to talk about reducing layering. “Layers considered </a:t>
            </a:r>
            <a:r>
              <a:rPr lang="en-US" sz="1200" b="0" i="0" u="none" strike="noStrike" kern="1200" dirty="0" err="1" smtClean="0">
                <a:solidFill>
                  <a:schemeClr val="tx1"/>
                </a:solidFill>
                <a:effectLst/>
                <a:latin typeface="+mn-lt"/>
                <a:ea typeface="+mn-ea"/>
                <a:cs typeface="+mn-cs"/>
              </a:rPr>
              <a:t>harmul</a:t>
            </a:r>
            <a:r>
              <a:rPr lang="en-US" sz="1200" b="0" i="0" u="none" strike="noStrike" kern="1200" dirty="0" smtClean="0">
                <a:solidFill>
                  <a:schemeClr val="tx1"/>
                </a:solidFill>
                <a:effectLst/>
                <a:latin typeface="+mn-lt"/>
                <a:ea typeface="+mn-ea"/>
                <a:cs typeface="+mn-cs"/>
              </a:rPr>
              <a:t>” was an interesting talk by Christian Horsdal (</a:t>
            </a:r>
            <a:r>
              <a:rPr lang="en-US" sz="1200" b="0" i="0" u="sng" strike="noStrike" kern="1200" dirty="0" smtClean="0">
                <a:solidFill>
                  <a:schemeClr val="tx1"/>
                </a:solidFill>
                <a:effectLst/>
                <a:latin typeface="+mn-lt"/>
                <a:ea typeface="+mn-ea"/>
                <a:cs typeface="+mn-cs"/>
                <a:hlinkClick r:id="rId3"/>
              </a:rPr>
              <a:t>http://oredev.org/2013/wed-fri-conference/layers-considered-harmful</a:t>
            </a:r>
            <a:r>
              <a:rPr lang="en-US" sz="1200" b="0" i="0" u="none" strike="noStrike"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rPr>
              <a:t>Øredev</a:t>
            </a:r>
            <a:r>
              <a:rPr lang="en-US" sz="1200" b="0" i="0" u="none" strike="noStrike" kern="1200" dirty="0" smtClean="0">
                <a:solidFill>
                  <a:schemeClr val="tx1"/>
                </a:solidFill>
                <a:effectLst/>
                <a:latin typeface="+mn-lt"/>
                <a:ea typeface="+mn-ea"/>
                <a:cs typeface="+mn-cs"/>
              </a:rPr>
              <a:t>. I am restricting myself to the same types of systems he is talking about, traditional enterprise software, not games or </a:t>
            </a:r>
            <a:r>
              <a:rPr lang="en-US" sz="1200" b="0" i="0" u="none" strike="noStrike" kern="1200" dirty="0" err="1" smtClean="0">
                <a:solidFill>
                  <a:schemeClr val="tx1"/>
                </a:solidFill>
                <a:effectLst/>
                <a:latin typeface="+mn-lt"/>
                <a:ea typeface="+mn-ea"/>
                <a:cs typeface="+mn-cs"/>
              </a:rPr>
              <a:t>OS’es</a:t>
            </a:r>
            <a:r>
              <a:rPr lang="en-US" sz="1200" b="0" i="0" u="none" strike="noStrike" kern="1200" dirty="0" smtClean="0">
                <a:solidFill>
                  <a:schemeClr val="tx1"/>
                </a:solidFill>
                <a:effectLst/>
                <a:latin typeface="+mn-lt"/>
                <a:ea typeface="+mn-ea"/>
                <a:cs typeface="+mn-cs"/>
              </a:rPr>
              <a:t> or whatever. It might apply there as well, but I wouldn’t really know. And I think they do it. I</a:t>
            </a:r>
            <a:r>
              <a:rPr lang="en-US" sz="1200" b="0" i="0" u="none" strike="noStrike" kern="1200" baseline="0" dirty="0" smtClean="0">
                <a:solidFill>
                  <a:schemeClr val="tx1"/>
                </a:solidFill>
                <a:effectLst/>
                <a:latin typeface="+mn-lt"/>
                <a:ea typeface="+mn-ea"/>
                <a:cs typeface="+mn-cs"/>
              </a:rPr>
              <a:t> am actually only showing of </a:t>
            </a:r>
            <a:r>
              <a:rPr lang="en-US" sz="1200" b="0" i="0" u="none" strike="noStrike" kern="1200" baseline="0" dirty="0" err="1" smtClean="0">
                <a:solidFill>
                  <a:schemeClr val="tx1"/>
                </a:solidFill>
                <a:effectLst/>
                <a:latin typeface="+mn-lt"/>
                <a:ea typeface="+mn-ea"/>
                <a:cs typeface="+mn-cs"/>
              </a:rPr>
              <a:t>webstuff</a:t>
            </a:r>
            <a:r>
              <a:rPr lang="en-US" sz="1200" b="0" i="0" u="none" strike="noStrike" kern="1200" baseline="0" dirty="0" smtClean="0">
                <a:solidFill>
                  <a:schemeClr val="tx1"/>
                </a:solidFill>
                <a:effectLst/>
                <a:latin typeface="+mn-lt"/>
                <a:ea typeface="+mn-ea"/>
                <a:cs typeface="+mn-cs"/>
              </a:rPr>
              <a:t>. And databases. And middleware. That is – typical .NET/Web projects. Like I do. That’s probably why.</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4</a:t>
            </a:fld>
            <a:endParaRPr lang="nb-NO"/>
          </a:p>
        </p:txBody>
      </p:sp>
    </p:spTree>
    <p:extLst>
      <p:ext uri="{BB962C8B-B14F-4D97-AF65-F5344CB8AC3E}">
        <p14:creationId xmlns:p14="http://schemas.microsoft.com/office/powerpoint/2010/main" val="15360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I learned to stop worrying and love the stream.</a:t>
            </a:r>
            <a:endParaRPr lang="nb-NO" dirty="0" smtClean="0"/>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5</a:t>
            </a:fld>
            <a:endParaRPr lang="nb-NO"/>
          </a:p>
        </p:txBody>
      </p:sp>
    </p:spTree>
    <p:extLst>
      <p:ext uri="{BB962C8B-B14F-4D97-AF65-F5344CB8AC3E}">
        <p14:creationId xmlns:p14="http://schemas.microsoft.com/office/powerpoint/2010/main" val="429129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Talk is part rant, part intro to .NET streams and part practical examples where I’ve used streams. If you do know about .NET streams, maybe you can nod along to rants about layers and hopefully towards the end you can see some examples that are a bit less toy/intro examples on how to do it. I am not going to talk about Streaming architectures in general, there are things like Rx, TPL Dataflow, Streams insight, Complex event processing. I am restricting myself to </a:t>
            </a:r>
            <a:r>
              <a:rPr lang="en-US" sz="1200" b="0" i="0" u="none" strike="noStrike" kern="1200" dirty="0" err="1" smtClean="0">
                <a:solidFill>
                  <a:schemeClr val="tx1"/>
                </a:solidFill>
                <a:effectLst/>
                <a:latin typeface="+mn-lt"/>
                <a:ea typeface="+mn-ea"/>
                <a:cs typeface="+mn-cs"/>
              </a:rPr>
              <a:t>System.IO.Stream</a:t>
            </a:r>
            <a:r>
              <a:rPr lang="en-US" sz="1200" b="0" i="0" u="none" strike="noStrike" kern="1200" dirty="0" smtClean="0">
                <a:solidFill>
                  <a:schemeClr val="tx1"/>
                </a:solidFill>
                <a:effectLst/>
                <a:latin typeface="+mn-lt"/>
                <a:ea typeface="+mn-ea"/>
                <a:cs typeface="+mn-cs"/>
              </a:rPr>
              <a:t> only. Layer zero. Byte[]. Unsigned integers. 0 to 255. Like the C64. 8-bit. It might be considered a bit programming by hyperbole, I’m </a:t>
            </a:r>
            <a:r>
              <a:rPr lang="en-US" sz="1200" b="0" i="0" u="none" strike="noStrike" kern="1200" dirty="0" err="1" smtClean="0">
                <a:solidFill>
                  <a:schemeClr val="tx1"/>
                </a:solidFill>
                <a:effectLst/>
                <a:latin typeface="+mn-lt"/>
                <a:ea typeface="+mn-ea"/>
                <a:cs typeface="+mn-cs"/>
              </a:rPr>
              <a:t>overrestricing</a:t>
            </a:r>
            <a:r>
              <a:rPr lang="en-US" sz="1200" b="0" i="0" u="none" strike="noStrike" kern="1200" dirty="0" smtClean="0">
                <a:solidFill>
                  <a:schemeClr val="tx1"/>
                </a:solidFill>
                <a:effectLst/>
                <a:latin typeface="+mn-lt"/>
                <a:ea typeface="+mn-ea"/>
                <a:cs typeface="+mn-cs"/>
              </a:rPr>
              <a:t> myself in one way if you want to think of general patterns that are </a:t>
            </a:r>
            <a:r>
              <a:rPr lang="en-US" sz="1200" b="0" i="0" u="none" strike="noStrike" kern="1200" dirty="0" err="1" smtClean="0">
                <a:solidFill>
                  <a:schemeClr val="tx1"/>
                </a:solidFill>
                <a:effectLst/>
                <a:latin typeface="+mn-lt"/>
                <a:ea typeface="+mn-ea"/>
                <a:cs typeface="+mn-cs"/>
              </a:rPr>
              <a:t>sufficently</a:t>
            </a:r>
            <a:r>
              <a:rPr lang="en-US" sz="1200" b="0" i="0" u="none" strike="noStrike" kern="1200" dirty="0" smtClean="0">
                <a:solidFill>
                  <a:schemeClr val="tx1"/>
                </a:solidFill>
                <a:effectLst/>
                <a:latin typeface="+mn-lt"/>
                <a:ea typeface="+mn-ea"/>
                <a:cs typeface="+mn-cs"/>
              </a:rPr>
              <a:t> powerful to fit all aspects of a project, which is ok to have in the back of your head. If you need more abstractions than 0, then know that there are things like TPL dataflow and Rx and Streams insight, </a:t>
            </a:r>
            <a:r>
              <a:rPr lang="en-US" sz="1200" b="0" i="0" u="none" strike="noStrike" kern="1200" dirty="0" err="1" smtClean="0">
                <a:solidFill>
                  <a:schemeClr val="tx1"/>
                </a:solidFill>
                <a:effectLst/>
                <a:latin typeface="+mn-lt"/>
                <a:ea typeface="+mn-ea"/>
                <a:cs typeface="+mn-cs"/>
              </a:rPr>
              <a:t>websockets</a:t>
            </a:r>
            <a:r>
              <a:rPr lang="en-US" sz="1200" b="0" i="0" u="none" strike="noStrike" kern="1200" dirty="0" smtClean="0">
                <a:solidFill>
                  <a:schemeClr val="tx1"/>
                </a:solidFill>
                <a:effectLst/>
                <a:latin typeface="+mn-lt"/>
                <a:ea typeface="+mn-ea"/>
                <a:cs typeface="+mn-cs"/>
              </a:rPr>
              <a:t> and things that might fit well with the same style of thinking.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Playing led me to think in streams, look for them. And I found a few.</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Christian in his talk on layered considered harmful are talking about changing, how many layers you must change etc. Also his solutions are more general on how to attack general problems.  That is one aspect. The main concern I am going to talk about is memory use and latency. There are many other aspects as well. I’m not about general concerns right now.</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7</a:t>
            </a:fld>
            <a:endParaRPr lang="nb-NO"/>
          </a:p>
        </p:txBody>
      </p:sp>
    </p:spTree>
    <p:extLst>
      <p:ext uri="{BB962C8B-B14F-4D97-AF65-F5344CB8AC3E}">
        <p14:creationId xmlns:p14="http://schemas.microsoft.com/office/powerpoint/2010/main" val="412061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Nonstreaming</a:t>
            </a:r>
            <a:r>
              <a:rPr lang="en-US" dirty="0" smtClean="0"/>
              <a:t> stuff. Blocking.</a:t>
            </a:r>
          </a:p>
          <a:p>
            <a:r>
              <a:rPr lang="en-US" dirty="0" smtClean="0"/>
              <a:t>If</a:t>
            </a:r>
            <a:r>
              <a:rPr lang="en-US" baseline="0" dirty="0" smtClean="0"/>
              <a:t> you don’t stream you block. </a:t>
            </a:r>
          </a:p>
          <a:p>
            <a:pPr marL="228600" indent="-228600">
              <a:buAutoNum type="arabicPeriod"/>
            </a:pPr>
            <a:endParaRPr lang="en-US" baseline="0" dirty="0" smtClean="0"/>
          </a:p>
          <a:p>
            <a:pPr marL="228600" indent="-228600">
              <a:buAutoNum type="arabicPeriod"/>
            </a:pPr>
            <a:r>
              <a:rPr lang="en-US" baseline="0" dirty="0" smtClean="0"/>
              <a:t>2. Sync lese </a:t>
            </a:r>
            <a:r>
              <a:rPr lang="en-US" baseline="0" dirty="0" err="1" smtClean="0"/>
              <a:t>og</a:t>
            </a:r>
            <a:r>
              <a:rPr lang="en-US" baseline="0" dirty="0" smtClean="0"/>
              <a:t> sync lese </a:t>
            </a:r>
            <a:r>
              <a:rPr lang="en-US" baseline="0" dirty="0" err="1" smtClean="0"/>
              <a:t>fra</a:t>
            </a:r>
            <a:r>
              <a:rPr lang="en-US" baseline="0" dirty="0" smtClean="0"/>
              <a:t> internet</a:t>
            </a:r>
          </a:p>
          <a:p>
            <a:pPr marL="228600" indent="-228600">
              <a:buAutoNum type="arabicPeriod"/>
            </a:pPr>
            <a:r>
              <a:rPr lang="en-US" baseline="0" dirty="0" smtClean="0"/>
              <a:t>2.5 stream </a:t>
            </a:r>
            <a:r>
              <a:rPr lang="en-US" baseline="0" dirty="0" err="1" smtClean="0"/>
              <a:t>til</a:t>
            </a:r>
            <a:r>
              <a:rPr lang="en-US" baseline="0" dirty="0" smtClean="0"/>
              <a:t> console</a:t>
            </a:r>
          </a:p>
          <a:p>
            <a:pPr rtl="0"/>
            <a:r>
              <a:rPr lang="nb-NO" sz="1200" b="0" i="0" u="none" strike="noStrike" kern="1200" dirty="0" smtClean="0">
                <a:solidFill>
                  <a:schemeClr val="tx1"/>
                </a:solidFill>
                <a:effectLst/>
                <a:latin typeface="+mn-lt"/>
                <a:ea typeface="+mn-ea"/>
                <a:cs typeface="+mn-cs"/>
              </a:rPr>
              <a:t>4. Devnull</a:t>
            </a:r>
            <a:endParaRPr lang="nb-NO" b="0" dirty="0" smtClean="0">
              <a:effectLst/>
            </a:endParaRPr>
          </a:p>
          <a:p>
            <a:pPr rtl="0"/>
            <a:r>
              <a:rPr lang="nb-NO" sz="1200" b="0" i="0" u="none" strike="noStrike" kern="1200" dirty="0" smtClean="0">
                <a:solidFill>
                  <a:schemeClr val="tx1"/>
                </a:solidFill>
                <a:effectLst/>
                <a:latin typeface="+mn-lt"/>
                <a:ea typeface="+mn-ea"/>
                <a:cs typeface="+mn-cs"/>
              </a:rPr>
              <a:t>5. Linux til Devnull</a:t>
            </a:r>
            <a:endParaRPr lang="nb-NO" b="0" dirty="0" smtClean="0">
              <a:effectLst/>
            </a:endParaRPr>
          </a:p>
        </p:txBody>
      </p:sp>
      <p:sp>
        <p:nvSpPr>
          <p:cNvPr id="4" name="Slide Number Placeholder 3"/>
          <p:cNvSpPr>
            <a:spLocks noGrp="1"/>
          </p:cNvSpPr>
          <p:nvPr>
            <p:ph type="sldNum" sz="quarter" idx="10"/>
          </p:nvPr>
        </p:nvSpPr>
        <p:spPr/>
        <p:txBody>
          <a:bodyPr/>
          <a:lstStyle/>
          <a:p>
            <a:fld id="{5A0B9283-2508-4F31-BC35-6D2505596BDE}" type="slidenum">
              <a:rPr lang="nb-NO" smtClean="0"/>
              <a:t>8</a:t>
            </a:fld>
            <a:endParaRPr lang="nb-NO"/>
          </a:p>
        </p:txBody>
      </p:sp>
    </p:spTree>
    <p:extLst>
      <p:ext uri="{BB962C8B-B14F-4D97-AF65-F5344CB8AC3E}">
        <p14:creationId xmlns:p14="http://schemas.microsoft.com/office/powerpoint/2010/main" val="67268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6</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9</a:t>
            </a:fld>
            <a:endParaRPr lang="nb-NO"/>
          </a:p>
        </p:txBody>
      </p:sp>
    </p:spTree>
    <p:extLst>
      <p:ext uri="{BB962C8B-B14F-4D97-AF65-F5344CB8AC3E}">
        <p14:creationId xmlns:p14="http://schemas.microsoft.com/office/powerpoint/2010/main" val="107547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7, </a:t>
            </a:r>
            <a:r>
              <a:rPr lang="en-US" dirty="0" err="1" smtClean="0"/>
              <a:t>sammenligne</a:t>
            </a:r>
            <a:r>
              <a:rPr lang="en-US" baseline="0" dirty="0" smtClean="0"/>
              <a:t> node </a:t>
            </a:r>
            <a:r>
              <a:rPr lang="en-US" baseline="0" dirty="0" err="1" smtClean="0"/>
              <a:t>og</a:t>
            </a:r>
            <a:r>
              <a:rPr lang="en-US" baseline="0" dirty="0" smtClean="0"/>
              <a:t> </a:t>
            </a:r>
            <a:r>
              <a:rPr lang="en-US" baseline="0" dirty="0" err="1" smtClean="0"/>
              <a:t>system.io.stream</a:t>
            </a:r>
            <a:endParaRPr lang="en-US" baseline="0" dirty="0" smtClean="0"/>
          </a:p>
          <a:p>
            <a:r>
              <a:rPr lang="en-US" dirty="0" smtClean="0"/>
              <a:t>Vise</a:t>
            </a:r>
            <a:r>
              <a:rPr lang="en-US" baseline="0" dirty="0" smtClean="0"/>
              <a:t> at om man bare </a:t>
            </a:r>
            <a:r>
              <a:rPr lang="en-US" baseline="0" dirty="0" err="1" smtClean="0"/>
              <a:t>leser</a:t>
            </a:r>
            <a:r>
              <a:rPr lang="en-US" baseline="0" dirty="0" smtClean="0"/>
              <a:t> </a:t>
            </a:r>
            <a:r>
              <a:rPr lang="en-US" baseline="0" dirty="0" err="1" smtClean="0"/>
              <a:t>eller</a:t>
            </a:r>
            <a:r>
              <a:rPr lang="en-US" baseline="0" dirty="0" smtClean="0"/>
              <a:t> bare </a:t>
            </a:r>
            <a:r>
              <a:rPr lang="en-US" baseline="0" dirty="0" err="1" smtClean="0"/>
              <a:t>skriver</a:t>
            </a:r>
            <a:r>
              <a:rPr lang="en-US" baseline="0" dirty="0" smtClean="0"/>
              <a:t> en </a:t>
            </a:r>
            <a:r>
              <a:rPr lang="en-US" baseline="0" dirty="0" err="1" smtClean="0"/>
              <a:t>vei</a:t>
            </a:r>
            <a:r>
              <a:rPr lang="en-US" baseline="0" dirty="0" smtClean="0"/>
              <a:t> </a:t>
            </a:r>
            <a:r>
              <a:rPr lang="en-US" baseline="0" dirty="0" err="1" smtClean="0"/>
              <a:t>er</a:t>
            </a:r>
            <a:r>
              <a:rPr lang="en-US" baseline="0" dirty="0" smtClean="0"/>
              <a:t> </a:t>
            </a:r>
            <a:r>
              <a:rPr lang="en-US" baseline="0" dirty="0" err="1" smtClean="0"/>
              <a:t>det</a:t>
            </a:r>
            <a:r>
              <a:rPr lang="en-US" baseline="0" dirty="0" smtClean="0"/>
              <a:t> </a:t>
            </a:r>
            <a:r>
              <a:rPr lang="en-US" baseline="0" dirty="0" err="1" smtClean="0"/>
              <a:t>noe</a:t>
            </a:r>
            <a:r>
              <a:rPr lang="en-US" baseline="0" dirty="0" smtClean="0"/>
              <a:t> </a:t>
            </a:r>
            <a:r>
              <a:rPr lang="en-US" baseline="0" dirty="0" err="1" smtClean="0"/>
              <a:t>som</a:t>
            </a:r>
            <a:r>
              <a:rPr lang="en-US" baseline="0" dirty="0" smtClean="0"/>
              <a:t> </a:t>
            </a:r>
            <a:r>
              <a:rPr lang="en-US" baseline="0" dirty="0" err="1" smtClean="0"/>
              <a:t>blir</a:t>
            </a:r>
            <a:r>
              <a:rPr lang="en-US" baseline="0" dirty="0" smtClean="0"/>
              <a:t> </a:t>
            </a:r>
            <a:r>
              <a:rPr lang="en-US" baseline="0" dirty="0" err="1" smtClean="0"/>
              <a:t>litt</a:t>
            </a:r>
            <a:r>
              <a:rPr lang="en-US" baseline="0" dirty="0" smtClean="0"/>
              <a:t> </a:t>
            </a:r>
            <a:r>
              <a:rPr lang="en-US" baseline="0" dirty="0" err="1" smtClean="0"/>
              <a:t>lettere</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minste</a:t>
            </a:r>
            <a:r>
              <a:rPr lang="en-US" baseline="0" dirty="0" smtClean="0"/>
              <a:t>…</a:t>
            </a:r>
          </a:p>
          <a:p>
            <a:endParaRPr lang="en-US" baseline="0" dirty="0" smtClean="0"/>
          </a:p>
          <a:p>
            <a:r>
              <a:rPr lang="en-US" baseline="0" dirty="0" smtClean="0"/>
              <a:t>You ned Joe Albahari and a time-machine.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10</a:t>
            </a:fld>
            <a:endParaRPr lang="nb-NO"/>
          </a:p>
        </p:txBody>
      </p:sp>
    </p:spTree>
    <p:extLst>
      <p:ext uri="{BB962C8B-B14F-4D97-AF65-F5344CB8AC3E}">
        <p14:creationId xmlns:p14="http://schemas.microsoft.com/office/powerpoint/2010/main" val="313426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60441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0972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9912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904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9786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356041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83596395-E489-4808-87CA-5C7AE8CE647C}" type="datetimeFigureOut">
              <a:rPr lang="nb-NO" smtClean="0"/>
              <a:t>31.05.2014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0890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83596395-E489-4808-87CA-5C7AE8CE647C}" type="datetimeFigureOut">
              <a:rPr lang="nb-NO" smtClean="0"/>
              <a:t>31.05.2014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4260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96395-E489-4808-87CA-5C7AE8CE647C}" type="datetimeFigureOut">
              <a:rPr lang="nb-NO" smtClean="0"/>
              <a:t>31.05.2014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78317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096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849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6395-E489-4808-87CA-5C7AE8CE647C}" type="datetimeFigureOut">
              <a:rPr lang="nb-NO" smtClean="0"/>
              <a:t>31.05.2014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B83C-9498-40D5-8F47-5D686F97757B}" type="slidenum">
              <a:rPr lang="nb-NO" smtClean="0"/>
              <a:t>‹#›</a:t>
            </a:fld>
            <a:endParaRPr lang="nb-NO"/>
          </a:p>
        </p:txBody>
      </p:sp>
    </p:spTree>
    <p:extLst>
      <p:ext uri="{BB962C8B-B14F-4D97-AF65-F5344CB8AC3E}">
        <p14:creationId xmlns:p14="http://schemas.microsoft.com/office/powerpoint/2010/main" val="124232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msdn.microsoft.com/en-us/library/system.io.stream(v=vs.110).asp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bjartwolf/SqlFileStreamWebApi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Forsideslide</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0" y="-657225"/>
            <a:ext cx="14735175" cy="7515225"/>
          </a:xfrm>
          <a:prstGeom prst="rect">
            <a:avLst/>
          </a:prstGeom>
        </p:spPr>
      </p:pic>
    </p:spTree>
    <p:extLst>
      <p:ext uri="{BB962C8B-B14F-4D97-AF65-F5344CB8AC3E}">
        <p14:creationId xmlns:p14="http://schemas.microsoft.com/office/powerpoint/2010/main" val="397419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NODE</a:t>
            </a:r>
            <a:r>
              <a:rPr lang="en-US" baseline="0" dirty="0" smtClean="0"/>
              <a:t> JS, shared writable state </a:t>
            </a:r>
            <a:r>
              <a:rPr lang="en-US" baseline="0" dirty="0" err="1" smtClean="0"/>
              <a:t>og</a:t>
            </a:r>
            <a:r>
              <a:rPr lang="en-US" baseline="0" dirty="0" smtClean="0"/>
              <a:t> concurrency…</a:t>
            </a:r>
            <a:endParaRPr lang="nb-NO" dirty="0"/>
          </a:p>
        </p:txBody>
      </p:sp>
      <p:sp>
        <p:nvSpPr>
          <p:cNvPr id="3" name="Subtitle 2"/>
          <p:cNvSpPr>
            <a:spLocks noGrp="1"/>
          </p:cNvSpPr>
          <p:nvPr>
            <p:ph type="subTitle" idx="1"/>
          </p:nvPr>
        </p:nvSpPr>
        <p:spPr/>
        <p:txBody>
          <a:bodyPr/>
          <a:lstStyle/>
          <a:p>
            <a:endParaRPr lang="nb-NO"/>
          </a:p>
        </p:txBody>
      </p:sp>
      <p:pic>
        <p:nvPicPr>
          <p:cNvPr id="6146" name="Picture 2" descr="http://blog.appfog.com/wp-content/uploads/2012/09/nodejs-1024x7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3" y="-1154868"/>
            <a:ext cx="12439548" cy="932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17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762" y="-2348578"/>
            <a:ext cx="10515600" cy="1325563"/>
          </a:xfrm>
        </p:spPr>
        <p:txBody>
          <a:bodyPr/>
          <a:lstStyle/>
          <a:p>
            <a:r>
              <a:rPr lang="en-US" dirty="0" smtClean="0"/>
              <a:t>OWIN</a:t>
            </a:r>
            <a:endParaRPr lang="nb-NO" dirty="0"/>
          </a:p>
        </p:txBody>
      </p:sp>
      <p:pic>
        <p:nvPicPr>
          <p:cNvPr id="4" name="Content Placeholder 3"/>
          <p:cNvPicPr>
            <a:picLocks noGrp="1" noChangeAspect="1"/>
          </p:cNvPicPr>
          <p:nvPr>
            <p:ph idx="1"/>
          </p:nvPr>
        </p:nvPicPr>
        <p:blipFill>
          <a:blip r:embed="rId3"/>
          <a:stretch>
            <a:fillRect/>
          </a:stretch>
        </p:blipFill>
        <p:spPr>
          <a:xfrm>
            <a:off x="727586" y="471949"/>
            <a:ext cx="10409483" cy="5574890"/>
          </a:xfrm>
          <a:prstGeom prst="rect">
            <a:avLst/>
          </a:prstGeom>
        </p:spPr>
      </p:pic>
    </p:spTree>
    <p:extLst>
      <p:ext uri="{BB962C8B-B14F-4D97-AF65-F5344CB8AC3E}">
        <p14:creationId xmlns:p14="http://schemas.microsoft.com/office/powerpoint/2010/main" val="16005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8884" y="-1758643"/>
            <a:ext cx="10515600" cy="1325563"/>
          </a:xfrm>
        </p:spPr>
        <p:txBody>
          <a:bodyPr/>
          <a:lstStyle/>
          <a:p>
            <a:r>
              <a:rPr lang="en-US" dirty="0" smtClean="0"/>
              <a:t>MONGODB</a:t>
            </a:r>
            <a:endParaRPr lang="nb-NO" dirty="0"/>
          </a:p>
        </p:txBody>
      </p:sp>
      <p:sp>
        <p:nvSpPr>
          <p:cNvPr id="3" name="Content Placeholder 2"/>
          <p:cNvSpPr>
            <a:spLocks noGrp="1"/>
          </p:cNvSpPr>
          <p:nvPr>
            <p:ph idx="1"/>
          </p:nvPr>
        </p:nvSpPr>
        <p:spPr/>
        <p:txBody>
          <a:bodyPr/>
          <a:lstStyle/>
          <a:p>
            <a:endParaRPr lang="nb-NO"/>
          </a:p>
        </p:txBody>
      </p:sp>
      <p:pic>
        <p:nvPicPr>
          <p:cNvPr id="2050" name="Picture 2" descr="http://news.comparethecloud.net/wp-content/uploads/2014/04/mongodb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963128"/>
            <a:ext cx="13716000" cy="81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8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best.com/blog/wp-content/uploads/2014/04/SQL-Server-2014-Logo_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244600"/>
            <a:ext cx="61912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msdn.com/blogfiles/chrisfie/WindowsLiveWriter/MicrosoftSQLServer2008R2isRTM_75EB/imag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143375"/>
            <a:ext cx="613410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759200" y="-2033486"/>
            <a:ext cx="10515600" cy="1325563"/>
          </a:xfrm>
        </p:spPr>
        <p:txBody>
          <a:bodyPr/>
          <a:lstStyle/>
          <a:p>
            <a:r>
              <a:rPr lang="nb-NO" dirty="0" smtClean="0"/>
              <a:t>SQL SERVER</a:t>
            </a:r>
            <a:endParaRPr lang="nb-NO" dirty="0"/>
          </a:p>
        </p:txBody>
      </p:sp>
    </p:spTree>
    <p:extLst>
      <p:ext uri="{BB962C8B-B14F-4D97-AF65-F5344CB8AC3E}">
        <p14:creationId xmlns:p14="http://schemas.microsoft.com/office/powerpoint/2010/main" val="3100969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streaming</a:t>
            </a:r>
            <a:endParaRPr lang="nb-NO" dirty="0"/>
          </a:p>
        </p:txBody>
      </p:sp>
      <p:sp>
        <p:nvSpPr>
          <p:cNvPr id="3" name="Content Placeholder 2"/>
          <p:cNvSpPr>
            <a:spLocks noGrp="1"/>
          </p:cNvSpPr>
          <p:nvPr>
            <p:ph idx="1"/>
          </p:nvPr>
        </p:nvSpPr>
        <p:spPr/>
        <p:txBody>
          <a:bodyPr/>
          <a:lstStyle/>
          <a:p>
            <a:r>
              <a:rPr lang="nb-NO" dirty="0" smtClean="0"/>
              <a:t>SQL Server FileStream</a:t>
            </a:r>
          </a:p>
          <a:p>
            <a:pPr lvl="1"/>
            <a:r>
              <a:rPr lang="en-US" dirty="0" smtClean="0"/>
              <a:t>Handles to underlying file </a:t>
            </a:r>
          </a:p>
          <a:p>
            <a:pPr lvl="1"/>
            <a:r>
              <a:rPr lang="nb-NO" b="1" dirty="0"/>
              <a:t>varbinary(max)</a:t>
            </a:r>
            <a:r>
              <a:rPr lang="nb-NO" dirty="0"/>
              <a:t> </a:t>
            </a:r>
            <a:endParaRPr lang="nb-NO" dirty="0" smtClean="0"/>
          </a:p>
          <a:p>
            <a:r>
              <a:rPr lang="nb-NO" dirty="0" smtClean="0"/>
              <a:t>SQL Server </a:t>
            </a:r>
          </a:p>
          <a:p>
            <a:pPr lvl="1"/>
            <a:r>
              <a:rPr lang="en-US" dirty="0" err="1" smtClean="0"/>
              <a:t>GetStream</a:t>
            </a:r>
            <a:r>
              <a:rPr lang="en-US" dirty="0" smtClean="0"/>
              <a:t> Retrieves </a:t>
            </a:r>
            <a:r>
              <a:rPr lang="en-US" dirty="0"/>
              <a:t>binary, image, </a:t>
            </a:r>
            <a:r>
              <a:rPr lang="en-US" dirty="0" err="1"/>
              <a:t>varbinary</a:t>
            </a:r>
            <a:r>
              <a:rPr lang="en-US" dirty="0"/>
              <a:t>, UDT, and variant data types as a </a:t>
            </a:r>
            <a:r>
              <a:rPr lang="en-US" dirty="0" smtClean="0">
                <a:hlinkClick r:id="rId3"/>
              </a:rPr>
              <a:t>Stream</a:t>
            </a:r>
            <a:endParaRPr lang="en-US" dirty="0" smtClean="0"/>
          </a:p>
        </p:txBody>
      </p:sp>
    </p:spTree>
    <p:extLst>
      <p:ext uri="{BB962C8B-B14F-4D97-AF65-F5344CB8AC3E}">
        <p14:creationId xmlns:p14="http://schemas.microsoft.com/office/powerpoint/2010/main" val="2371790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5286" y="546100"/>
            <a:ext cx="5463576" cy="5897562"/>
          </a:xfrm>
          <a:prstGeom prst="rect">
            <a:avLst/>
          </a:prstGeom>
        </p:spPr>
      </p:pic>
      <p:sp>
        <p:nvSpPr>
          <p:cNvPr id="5" name="Title 4"/>
          <p:cNvSpPr>
            <a:spLocks noGrp="1"/>
          </p:cNvSpPr>
          <p:nvPr>
            <p:ph type="title"/>
          </p:nvPr>
        </p:nvSpPr>
        <p:spPr/>
        <p:txBody>
          <a:bodyPr/>
          <a:lstStyle/>
          <a:p>
            <a:r>
              <a:rPr lang="nb-NO" dirty="0" smtClean="0"/>
              <a:t>SQL SERVER FILESTREAM</a:t>
            </a:r>
            <a:r>
              <a:rPr lang="nb-NO" baseline="0" dirty="0" smtClean="0"/>
              <a:t> BOOK</a:t>
            </a:r>
            <a:endParaRPr lang="nb-NO" dirty="0"/>
          </a:p>
        </p:txBody>
      </p:sp>
    </p:spTree>
    <p:extLst>
      <p:ext uri="{BB962C8B-B14F-4D97-AF65-F5344CB8AC3E}">
        <p14:creationId xmlns:p14="http://schemas.microsoft.com/office/powerpoint/2010/main" val="592101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2200" y="165099"/>
            <a:ext cx="10007600" cy="6501907"/>
          </a:xfrm>
          <a:prstGeom prst="rect">
            <a:avLst/>
          </a:prstGeom>
        </p:spPr>
      </p:pic>
      <p:sp>
        <p:nvSpPr>
          <p:cNvPr id="5" name="Title 4"/>
          <p:cNvSpPr>
            <a:spLocks noGrp="1"/>
          </p:cNvSpPr>
          <p:nvPr>
            <p:ph type="title"/>
          </p:nvPr>
        </p:nvSpPr>
        <p:spPr/>
        <p:txBody>
          <a:bodyPr/>
          <a:lstStyle/>
          <a:p>
            <a:r>
              <a:rPr lang="en-US" dirty="0" smtClean="0"/>
              <a:t>FILESTREAM</a:t>
            </a:r>
            <a:r>
              <a:rPr lang="en-US" baseline="0" dirty="0" smtClean="0"/>
              <a:t> ARCHITECTURE</a:t>
            </a:r>
            <a:endParaRPr lang="nb-NO" dirty="0"/>
          </a:p>
        </p:txBody>
      </p:sp>
    </p:spTree>
    <p:extLst>
      <p:ext uri="{BB962C8B-B14F-4D97-AF65-F5344CB8AC3E}">
        <p14:creationId xmlns:p14="http://schemas.microsoft.com/office/powerpoint/2010/main" val="2189572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PushStreams</a:t>
            </a:r>
            <a:r>
              <a:rPr lang="en-US" dirty="0" smtClean="0"/>
              <a:t> in Web API</a:t>
            </a:r>
            <a:endParaRPr lang="nb-NO" dirty="0"/>
          </a:p>
        </p:txBody>
      </p:sp>
      <p:pic>
        <p:nvPicPr>
          <p:cNvPr id="5" name="Picture 4"/>
          <p:cNvPicPr>
            <a:picLocks noChangeAspect="1"/>
          </p:cNvPicPr>
          <p:nvPr/>
        </p:nvPicPr>
        <p:blipFill>
          <a:blip r:embed="rId3"/>
          <a:stretch>
            <a:fillRect/>
          </a:stretch>
        </p:blipFill>
        <p:spPr>
          <a:xfrm>
            <a:off x="838200" y="2502616"/>
            <a:ext cx="10934298" cy="1567937"/>
          </a:xfrm>
          <a:prstGeom prst="rect">
            <a:avLst/>
          </a:prstGeom>
        </p:spPr>
      </p:pic>
    </p:spTree>
    <p:extLst>
      <p:ext uri="{BB962C8B-B14F-4D97-AF65-F5344CB8AC3E}">
        <p14:creationId xmlns:p14="http://schemas.microsoft.com/office/powerpoint/2010/main" val="485050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otalgiftsolutions.com/totalgiftsolutions/Admin/Upload/diy%20stra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91" y="365125"/>
            <a:ext cx="8176683" cy="6132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5031658" y="-2466565"/>
            <a:ext cx="10515600" cy="1325563"/>
          </a:xfrm>
        </p:spPr>
        <p:txBody>
          <a:bodyPr/>
          <a:lstStyle/>
          <a:p>
            <a:r>
              <a:rPr lang="nb-NO" dirty="0" smtClean="0"/>
              <a:t>DIY STREAMS</a:t>
            </a:r>
            <a:endParaRPr lang="nb-NO" dirty="0"/>
          </a:p>
        </p:txBody>
      </p:sp>
    </p:spTree>
    <p:extLst>
      <p:ext uri="{BB962C8B-B14F-4D97-AF65-F5344CB8AC3E}">
        <p14:creationId xmlns:p14="http://schemas.microsoft.com/office/powerpoint/2010/main" val="476017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streams…?</a:t>
            </a:r>
            <a:endParaRPr lang="nb-NO" dirty="0"/>
          </a:p>
        </p:txBody>
      </p:sp>
      <p:sp>
        <p:nvSpPr>
          <p:cNvPr id="3" name="Content Placeholder 2"/>
          <p:cNvSpPr>
            <a:spLocks noGrp="1"/>
          </p:cNvSpPr>
          <p:nvPr>
            <p:ph idx="1"/>
          </p:nvPr>
        </p:nvSpPr>
        <p:spPr/>
        <p:txBody>
          <a:bodyPr/>
          <a:lstStyle/>
          <a:p>
            <a:r>
              <a:rPr lang="nb-NO" dirty="0">
                <a:hlinkClick r:id="rId2"/>
              </a:rPr>
              <a:t>https://</a:t>
            </a:r>
            <a:r>
              <a:rPr lang="nb-NO" dirty="0" smtClean="0">
                <a:hlinkClick r:id="rId2"/>
              </a:rPr>
              <a:t>github.com/bjartwolf/SqlFileStreamWebApiDemo</a:t>
            </a:r>
            <a:endParaRPr lang="nb-NO" dirty="0" smtClean="0"/>
          </a:p>
          <a:p>
            <a:r>
              <a:rPr lang="en-US" dirty="0" smtClean="0"/>
              <a:t>@</a:t>
            </a:r>
            <a:r>
              <a:rPr lang="en-US" dirty="0" err="1" smtClean="0"/>
              <a:t>bjartnes</a:t>
            </a:r>
            <a:endParaRPr lang="en-US" dirty="0" smtClean="0"/>
          </a:p>
          <a:p>
            <a:r>
              <a:rPr lang="en-US" dirty="0" smtClean="0"/>
              <a:t>beb@computas.com</a:t>
            </a:r>
          </a:p>
        </p:txBody>
      </p:sp>
    </p:spTree>
    <p:extLst>
      <p:ext uri="{BB962C8B-B14F-4D97-AF65-F5344CB8AC3E}">
        <p14:creationId xmlns:p14="http://schemas.microsoft.com/office/powerpoint/2010/main" val="122673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computas.com/Global/Images/Bilder%20og%20logoer/blue_logo_CMYK_300dp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310" y="4219886"/>
            <a:ext cx="5637776" cy="1809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054510" y="1898957"/>
            <a:ext cx="10515600" cy="1325563"/>
          </a:xfrm>
        </p:spPr>
        <p:txBody>
          <a:bodyPr>
            <a:normAutofit fontScale="90000"/>
          </a:bodyPr>
          <a:lstStyle/>
          <a:p>
            <a:r>
              <a:rPr lang="nb-NO" dirty="0" smtClean="0"/>
              <a:t>@bjartnes</a:t>
            </a:r>
            <a:br>
              <a:rPr lang="nb-NO" dirty="0" smtClean="0"/>
            </a:br>
            <a:r>
              <a:rPr lang="nb-NO" dirty="0"/>
              <a:t/>
            </a:r>
            <a:br>
              <a:rPr lang="nb-NO" dirty="0"/>
            </a:br>
            <a:r>
              <a:rPr lang="nb-NO" dirty="0" smtClean="0"/>
              <a:t>#cxlambda</a:t>
            </a:r>
            <a:endParaRPr lang="nb-NO" dirty="0"/>
          </a:p>
        </p:txBody>
      </p:sp>
    </p:spTree>
    <p:extLst>
      <p:ext uri="{BB962C8B-B14F-4D97-AF65-F5344CB8AC3E}">
        <p14:creationId xmlns:p14="http://schemas.microsoft.com/office/powerpoint/2010/main" val="2880793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smtClean="0"/>
              <a:t>LAYERS</a:t>
            </a:r>
            <a:endParaRPr lang="nb-NO" dirty="0"/>
          </a:p>
        </p:txBody>
      </p:sp>
      <p:sp>
        <p:nvSpPr>
          <p:cNvPr id="3" name="Subtitle 2"/>
          <p:cNvSpPr>
            <a:spLocks noGrp="1"/>
          </p:cNvSpPr>
          <p:nvPr>
            <p:ph type="subTitle" idx="1"/>
          </p:nvPr>
        </p:nvSpPr>
        <p:spPr/>
        <p:txBody>
          <a:bodyPr/>
          <a:lstStyle/>
          <a:p>
            <a:endParaRPr lang="nb-NO"/>
          </a:p>
        </p:txBody>
      </p:sp>
      <p:pic>
        <p:nvPicPr>
          <p:cNvPr id="4" name="The Leaning Tower of Bacon - US of Bac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4838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Layers in general...</a:t>
            </a:r>
            <a:r>
              <a:rPr lang="nb-NO" baseline="0" dirty="0" smtClean="0"/>
              <a:t> </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466963" y="0"/>
            <a:ext cx="11258073" cy="6858000"/>
          </a:xfrm>
          <a:prstGeom prst="rect">
            <a:avLst/>
          </a:prstGeom>
        </p:spPr>
      </p:pic>
    </p:spTree>
    <p:extLst>
      <p:ext uri="{BB962C8B-B14F-4D97-AF65-F5344CB8AC3E}">
        <p14:creationId xmlns:p14="http://schemas.microsoft.com/office/powerpoint/2010/main" val="29174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a:t>
            </a:r>
            <a:endParaRPr lang="nb-NO" dirty="0"/>
          </a:p>
        </p:txBody>
      </p:sp>
      <p:sp>
        <p:nvSpPr>
          <p:cNvPr id="3" name="Content Placeholder 2"/>
          <p:cNvSpPr>
            <a:spLocks noGrp="1"/>
          </p:cNvSpPr>
          <p:nvPr>
            <p:ph idx="1"/>
          </p:nvPr>
        </p:nvSpPr>
        <p:spPr/>
        <p:txBody>
          <a:bodyPr/>
          <a:lstStyle/>
          <a:p>
            <a:endParaRPr lang="nb-NO" dirty="0"/>
          </a:p>
        </p:txBody>
      </p:sp>
      <p:pic>
        <p:nvPicPr>
          <p:cNvPr id="7170" name="Picture 2" descr="http://upload.wikimedia.org/wikipedia/commons/9/96/Small_strea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9" y="-1747044"/>
            <a:ext cx="15363825" cy="1149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20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3687" y="1109662"/>
            <a:ext cx="8779615" cy="4008438"/>
          </a:xfrm>
          <a:prstGeom prst="rect">
            <a:avLst/>
          </a:prstGeom>
        </p:spPr>
      </p:pic>
      <p:sp>
        <p:nvSpPr>
          <p:cNvPr id="3" name="Title 2"/>
          <p:cNvSpPr>
            <a:spLocks noGrp="1"/>
          </p:cNvSpPr>
          <p:nvPr>
            <p:ph type="title" idx="4294967295"/>
          </p:nvPr>
        </p:nvSpPr>
        <p:spPr>
          <a:xfrm>
            <a:off x="-784123" y="-1965120"/>
            <a:ext cx="10515600" cy="1325563"/>
          </a:xfrm>
        </p:spPr>
        <p:txBody>
          <a:bodyPr/>
          <a:lstStyle/>
          <a:p>
            <a:r>
              <a:rPr lang="nb-NO" dirty="0" smtClean="0"/>
              <a:t>Fire your abstractions</a:t>
            </a:r>
            <a:endParaRPr lang="nb-NO" dirty="0"/>
          </a:p>
        </p:txBody>
      </p:sp>
    </p:spTree>
    <p:extLst>
      <p:ext uri="{BB962C8B-B14F-4D97-AF65-F5344CB8AC3E}">
        <p14:creationId xmlns:p14="http://schemas.microsoft.com/office/powerpoint/2010/main" val="2608974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297" y="-2968011"/>
            <a:ext cx="10515600" cy="1325563"/>
          </a:xfrm>
        </p:spPr>
        <p:txBody>
          <a:bodyPr/>
          <a:lstStyle/>
          <a:p>
            <a:r>
              <a:rPr lang="en-US" dirty="0" smtClean="0"/>
              <a:t>Stream class</a:t>
            </a:r>
            <a:endParaRPr lang="nb-NO" dirty="0"/>
          </a:p>
        </p:txBody>
      </p:sp>
      <p:pic>
        <p:nvPicPr>
          <p:cNvPr id="4" name="Picture 3"/>
          <p:cNvPicPr>
            <a:picLocks noChangeAspect="1"/>
          </p:cNvPicPr>
          <p:nvPr/>
        </p:nvPicPr>
        <p:blipFill>
          <a:blip r:embed="rId3"/>
          <a:stretch>
            <a:fillRect/>
          </a:stretch>
        </p:blipFill>
        <p:spPr>
          <a:xfrm>
            <a:off x="1229032" y="471948"/>
            <a:ext cx="9389807" cy="5893995"/>
          </a:xfrm>
          <a:prstGeom prst="rect">
            <a:avLst/>
          </a:prstGeom>
        </p:spPr>
      </p:pic>
    </p:spTree>
    <p:extLst>
      <p:ext uri="{BB962C8B-B14F-4D97-AF65-F5344CB8AC3E}">
        <p14:creationId xmlns:p14="http://schemas.microsoft.com/office/powerpoint/2010/main" val="2945752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demos</a:t>
            </a:r>
            <a:endParaRPr lang="nb-NO" dirty="0"/>
          </a:p>
        </p:txBody>
      </p:sp>
      <p:sp>
        <p:nvSpPr>
          <p:cNvPr id="4" name="Content Placeholder 3"/>
          <p:cNvSpPr>
            <a:spLocks noGrp="1"/>
          </p:cNvSpPr>
          <p:nvPr>
            <p:ph idx="1"/>
          </p:nvPr>
        </p:nvSpPr>
        <p:spPr/>
        <p:txBody>
          <a:bodyPr/>
          <a:lstStyle/>
          <a:p>
            <a:r>
              <a:rPr lang="en-US" dirty="0" smtClean="0"/>
              <a:t>Read from file without </a:t>
            </a:r>
            <a:r>
              <a:rPr lang="en-US" dirty="0" err="1" smtClean="0"/>
              <a:t>filestream</a:t>
            </a:r>
            <a:endParaRPr lang="en-US" dirty="0" smtClean="0"/>
          </a:p>
          <a:p>
            <a:r>
              <a:rPr lang="en-US" dirty="0" smtClean="0"/>
              <a:t>Read from the internet without </a:t>
            </a:r>
            <a:r>
              <a:rPr lang="en-US" dirty="0" err="1" smtClean="0"/>
              <a:t>filestream</a:t>
            </a:r>
            <a:endParaRPr lang="en-US" dirty="0" smtClean="0"/>
          </a:p>
          <a:p>
            <a:r>
              <a:rPr lang="en-US" dirty="0" smtClean="0"/>
              <a:t>Read from the internet with streams</a:t>
            </a:r>
          </a:p>
          <a:p>
            <a:r>
              <a:rPr lang="en-US" dirty="0" smtClean="0"/>
              <a:t>non-streaming </a:t>
            </a:r>
            <a:r>
              <a:rPr lang="en-US" dirty="0"/>
              <a:t>server</a:t>
            </a:r>
          </a:p>
          <a:p>
            <a:r>
              <a:rPr lang="en-US" dirty="0" err="1" smtClean="0"/>
              <a:t>dev</a:t>
            </a:r>
            <a:r>
              <a:rPr lang="en-US" dirty="0" smtClean="0"/>
              <a:t>/null</a:t>
            </a:r>
            <a:endParaRPr lang="nb-NO" dirty="0" smtClean="0"/>
          </a:p>
          <a:p>
            <a:r>
              <a:rPr lang="en-US" dirty="0" smtClean="0"/>
              <a:t>more </a:t>
            </a:r>
            <a:r>
              <a:rPr lang="en-US" dirty="0" err="1" smtClean="0"/>
              <a:t>dev</a:t>
            </a:r>
            <a:r>
              <a:rPr lang="en-US" dirty="0" smtClean="0"/>
              <a:t>/null</a:t>
            </a:r>
          </a:p>
        </p:txBody>
      </p:sp>
    </p:spTree>
    <p:extLst>
      <p:ext uri="{BB962C8B-B14F-4D97-AF65-F5344CB8AC3E}">
        <p14:creationId xmlns:p14="http://schemas.microsoft.com/office/powerpoint/2010/main" val="3715611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974" y="-1042681"/>
            <a:ext cx="11621729" cy="7013995"/>
          </a:xfrm>
          <a:prstGeom prst="rect">
            <a:avLst/>
          </a:prstGeom>
        </p:spPr>
      </p:pic>
      <p:sp>
        <p:nvSpPr>
          <p:cNvPr id="3" name="Title 2"/>
          <p:cNvSpPr>
            <a:spLocks noGrp="1"/>
          </p:cNvSpPr>
          <p:nvPr>
            <p:ph type="ctrTitle"/>
          </p:nvPr>
        </p:nvSpPr>
        <p:spPr>
          <a:xfrm>
            <a:off x="-9684774" y="-2859702"/>
            <a:ext cx="9144000" cy="2387600"/>
          </a:xfrm>
        </p:spPr>
        <p:txBody>
          <a:bodyPr>
            <a:normAutofit/>
          </a:bodyPr>
          <a:lstStyle/>
          <a:p>
            <a:r>
              <a:rPr lang="nb-NO" dirty="0" smtClean="0"/>
              <a:t>Architetcur</a:t>
            </a:r>
            <a:r>
              <a:rPr lang="nb-NO" baseline="0" dirty="0" smtClean="0"/>
              <a:t>e of</a:t>
            </a:r>
            <a:r>
              <a:rPr lang="nb-NO" dirty="0" smtClean="0"/>
              <a:t> simple </a:t>
            </a:r>
            <a:r>
              <a:rPr lang="nb-NO" baseline="0" dirty="0" smtClean="0"/>
              <a:t>streaming from filesssytem</a:t>
            </a:r>
            <a:endParaRPr lang="nb-NO" dirty="0"/>
          </a:p>
        </p:txBody>
      </p:sp>
    </p:spTree>
    <p:extLst>
      <p:ext uri="{BB962C8B-B14F-4D97-AF65-F5344CB8AC3E}">
        <p14:creationId xmlns:p14="http://schemas.microsoft.com/office/powerpoint/2010/main" val="3969722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504</Words>
  <Application>Microsoft Office PowerPoint</Application>
  <PresentationFormat>Widescreen</PresentationFormat>
  <Paragraphs>78</Paragraphs>
  <Slides>19</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Forsideslide</vt:lpstr>
      <vt:lpstr>@bjartnes  #cxlambda</vt:lpstr>
      <vt:lpstr>LAYERS</vt:lpstr>
      <vt:lpstr>Layers in general... </vt:lpstr>
      <vt:lpstr>Streams</vt:lpstr>
      <vt:lpstr>Fire your abstractions</vt:lpstr>
      <vt:lpstr>Stream class</vt:lpstr>
      <vt:lpstr>Some demos</vt:lpstr>
      <vt:lpstr>Architetcure of simple streaming from filesssytem</vt:lpstr>
      <vt:lpstr>NODE JS, shared writable state og concurrency…</vt:lpstr>
      <vt:lpstr>OWIN</vt:lpstr>
      <vt:lpstr>MONGODB</vt:lpstr>
      <vt:lpstr>SQL SERVER</vt:lpstr>
      <vt:lpstr>SQL Server streaming</vt:lpstr>
      <vt:lpstr>SQL SERVER FILESTREAM BOOK</vt:lpstr>
      <vt:lpstr>FILESTREAM ARCHITECTURE</vt:lpstr>
      <vt:lpstr>PushStreams in Web API</vt:lpstr>
      <vt:lpstr>DIY STREAMS</vt:lpstr>
      <vt:lpstr>More streams…?</vt:lpstr>
    </vt:vector>
  </TitlesOfParts>
  <Company>Computas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 Einar Bjartnes</dc:creator>
  <cp:lastModifiedBy>Bjørn Einar Bjartnes</cp:lastModifiedBy>
  <cp:revision>54</cp:revision>
  <dcterms:created xsi:type="dcterms:W3CDTF">2014-05-29T07:14:45Z</dcterms:created>
  <dcterms:modified xsi:type="dcterms:W3CDTF">2014-05-31T13:18:42Z</dcterms:modified>
</cp:coreProperties>
</file>